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</Relationships>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4D189849-0B7B-41BA-80B8-B5D16C71631A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Davidson County-TN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B6A3C6A2-BD46-4FF1-A759-CABE58B34BB6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6/19/20 8:18:52 PM CDT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2" id="10" name="slide10">
            <a:extLst>
              <a:ext uri="{FF2B5EF4-FFF2-40B4-BE49-F238E27FC236}">
                <a16:creationId xmlns:a16="http://schemas.microsoft.com/office/drawing/2014/main" id="{93A55924-ECDE-4B25-B8BA-FE84A54477B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7" id="11" name="slide11">
            <a:extLst>
              <a:ext uri="{FF2B5EF4-FFF2-40B4-BE49-F238E27FC236}">
                <a16:creationId xmlns:a16="http://schemas.microsoft.com/office/drawing/2014/main" id="{03958F45-16D5-40A6-9721-D60E0849317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6" id="12" name="slide12">
            <a:extLst>
              <a:ext uri="{FF2B5EF4-FFF2-40B4-BE49-F238E27FC236}">
                <a16:creationId xmlns:a16="http://schemas.microsoft.com/office/drawing/2014/main" id="{D0C4C04D-21BE-4892-B01B-C5163972008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" id="2" name="slide2">
            <a:extLst>
              <a:ext uri="{FF2B5EF4-FFF2-40B4-BE49-F238E27FC236}">
                <a16:creationId xmlns:a16="http://schemas.microsoft.com/office/drawing/2014/main" id="{06A9FB0F-B021-4F3C-85BC-54AF00B866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7" id="3" name="slide3">
            <a:extLst>
              <a:ext uri="{FF2B5EF4-FFF2-40B4-BE49-F238E27FC236}">
                <a16:creationId xmlns:a16="http://schemas.microsoft.com/office/drawing/2014/main" id="{8CB0175D-FF09-4311-ABC8-87F3C8109E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5" id="4" name="slide4">
            <a:extLst>
              <a:ext uri="{FF2B5EF4-FFF2-40B4-BE49-F238E27FC236}">
                <a16:creationId xmlns:a16="http://schemas.microsoft.com/office/drawing/2014/main" id="{7FEA7FAF-F1CF-4F53-88BE-1B6C530934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1" id="5" name="slide5">
            <a:extLst>
              <a:ext uri="{FF2B5EF4-FFF2-40B4-BE49-F238E27FC236}">
                <a16:creationId xmlns:a16="http://schemas.microsoft.com/office/drawing/2014/main" id="{FEC5D11C-A9BB-4066-B5CE-259CBBDF3C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3" id="6" name="slide6">
            <a:extLst>
              <a:ext uri="{FF2B5EF4-FFF2-40B4-BE49-F238E27FC236}">
                <a16:creationId xmlns:a16="http://schemas.microsoft.com/office/drawing/2014/main" id="{800EEB2D-1AA1-4327-B8DE-58C282C40A9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16" id="7" name="slide7">
            <a:extLst>
              <a:ext uri="{FF2B5EF4-FFF2-40B4-BE49-F238E27FC236}">
                <a16:creationId xmlns:a16="http://schemas.microsoft.com/office/drawing/2014/main" id="{E7859DBB-C460-4784-9EE3-4508467DAC7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8" id="8" name="slide8">
            <a:extLst>
              <a:ext uri="{FF2B5EF4-FFF2-40B4-BE49-F238E27FC236}">
                <a16:creationId xmlns:a16="http://schemas.microsoft.com/office/drawing/2014/main" id="{E811FB11-B865-4613-8BC2-1442E58187E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VP4" id="9" name="slide9">
            <a:extLst>
              <a:ext uri="{FF2B5EF4-FFF2-40B4-BE49-F238E27FC236}">
                <a16:creationId xmlns:a16="http://schemas.microsoft.com/office/drawing/2014/main" id="{E836E74F-6C3F-470A-BDC4-75E001B235F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2020-06-20T01:18:59Z</dcterms:created>
  <dcterms:modified xsi:type="dcterms:W3CDTF">2020-06-20T01:18:59Z</dcterms:modified>
</cp:coreProperties>
</file>

<file path=docProps/thumbnail.jpeg>
</file>